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8"/>
  </p:notesMasterIdLst>
  <p:handoutMasterIdLst>
    <p:handoutMasterId r:id="rId9"/>
  </p:handoutMasterIdLst>
  <p:sldIdLst>
    <p:sldId id="268" r:id="rId3"/>
    <p:sldId id="272" r:id="rId4"/>
    <p:sldId id="273" r:id="rId5"/>
    <p:sldId id="274" r:id="rId6"/>
    <p:sldId id="270" r:id="rId7"/>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
      <p:font typeface="Roboto" panose="02000000000000000000" pitchFamily="2" charset="0"/>
      <p:regular r:id="rId14"/>
      <p:bold r:id="rId15"/>
      <p:italic r:id="rId16"/>
      <p:boldItalic r:id="rId17"/>
    </p:embeddedFont>
    <p:embeddedFont>
      <p:font typeface="Tahoma" panose="020B0604030504040204" pitchFamily="34" charset="0"/>
      <p:regular r:id="rId18"/>
      <p:bold r:id="rId19"/>
    </p:embeddedFont>
    <p:embeddedFont>
      <p:font typeface="Twinkl" panose="02000000000000000000" pitchFamily="2" charset="0"/>
      <p:regular r:id="rId20"/>
      <p:bold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368C"/>
    <a:srgbClr val="0076B0"/>
    <a:srgbClr val="11753B"/>
    <a:srgbClr val="EB8634"/>
    <a:srgbClr val="FFFFFF"/>
    <a:srgbClr val="65186A"/>
    <a:srgbClr val="009386"/>
    <a:srgbClr val="4A3682"/>
    <a:srgbClr val="007BC3"/>
    <a:srgbClr val="6E6D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31" autoAdjust="0"/>
    <p:restoredTop sz="94660"/>
  </p:normalViewPr>
  <p:slideViewPr>
    <p:cSldViewPr snapToGrid="0" showGuides="1">
      <p:cViewPr varScale="1">
        <p:scale>
          <a:sx n="86" d="100"/>
          <a:sy n="86" d="100"/>
        </p:scale>
        <p:origin x="715" y="58"/>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1.xml"/><Relationship Id="rId21" Type="http://schemas.openxmlformats.org/officeDocument/2006/relationships/font" Target="fonts/font12.fntdata"/><Relationship Id="rId7" Type="http://schemas.openxmlformats.org/officeDocument/2006/relationships/slide" Target="slides/slide5.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2.fntdata"/><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6.fntdata"/><Relationship Id="rId23" Type="http://schemas.openxmlformats.org/officeDocument/2006/relationships/viewProps" Target="viewProp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handoutMaster" Target="handoutMasters/handoutMaster1.xml"/><Relationship Id="rId14" Type="http://schemas.openxmlformats.org/officeDocument/2006/relationships/font" Target="fonts/font5.fntdata"/><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02/12/2023</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02/12/2023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resources/middle-east-resources/saudi-arabia-teaching-resources/kindergarten-saudi-arabia"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www.twinkl.co.uk/resources/middle-east-resources/saudi-arabia-teaching-resources/kindergarten-saudi-arabia"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www.twinkl.co.uk/resources/middle-east-resources/saudi-arabia-teaching-resources/kindergarten-saudi-arabia"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twinkl.co.uk/resources/middle-east-resources/saudi-arabia-teaching-resources/kindergarten-saudi-arabia"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resources/middle-east-resources/saudi-arabia-teaching-resources/kindergarten-saudi-arabia"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www.twinkl.co.uk/resources/middle-east-resources/saudi-arabia-teaching-resources/kindergarten-saudi-arabia"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www.twinkl.co.uk/resources/middle-east-resources/saudi-arabia-teaching-resources/kindergarten-saudi-arabia" TargetMode="External"/><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2" Type="http://schemas.openxmlformats.org/officeDocument/2006/relationships/hyperlink" Target="mailto:twinklcares@twinkl.co.uk" TargetMode="Externa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a:extLst>
              <a:ext uri="{FF2B5EF4-FFF2-40B4-BE49-F238E27FC236}">
                <a16:creationId xmlns:a16="http://schemas.microsoft.com/office/drawing/2014/main" id="{8C6678E6-FE99-2EF0-485A-31109B0172FC}"/>
              </a:ext>
            </a:extLst>
          </p:cNvPr>
          <p:cNvSpPr/>
          <p:nvPr userDrawn="1"/>
        </p:nvSpPr>
        <p:spPr>
          <a:xfrm>
            <a:off x="71021" y="6039838"/>
            <a:ext cx="825624" cy="6408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3"/>
            <a:extLst>
              <a:ext uri="{FF2B5EF4-FFF2-40B4-BE49-F238E27FC236}">
                <a16:creationId xmlns:a16="http://schemas.microsoft.com/office/drawing/2014/main" id="{E03034DC-B1AC-3E46-F5AC-7F67E97A75AB}"/>
              </a:ext>
            </a:extLst>
          </p:cNvPr>
          <p:cNvSpPr/>
          <p:nvPr userDrawn="1"/>
        </p:nvSpPr>
        <p:spPr>
          <a:xfrm>
            <a:off x="230818" y="71022"/>
            <a:ext cx="1846556" cy="7590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89360B77-D170-FFF6-4502-9D4F00C9F47F}"/>
              </a:ext>
            </a:extLst>
          </p:cNvPr>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US"/>
              <a:t>Click to edit Master title style</a:t>
            </a:r>
            <a:endParaRPr lang="en-GB" dirty="0"/>
          </a:p>
        </p:txBody>
      </p:sp>
      <p:sp>
        <p:nvSpPr>
          <p:cNvPr id="5" name="Rectangle 4">
            <a:hlinkClick r:id="rId3"/>
            <a:extLst>
              <a:ext uri="{FF2B5EF4-FFF2-40B4-BE49-F238E27FC236}">
                <a16:creationId xmlns:a16="http://schemas.microsoft.com/office/drawing/2014/main" id="{78399ED2-52FF-09E7-4105-1E7E1DB9B650}"/>
              </a:ext>
            </a:extLst>
          </p:cNvPr>
          <p:cNvSpPr/>
          <p:nvPr userDrawn="1"/>
        </p:nvSpPr>
        <p:spPr>
          <a:xfrm>
            <a:off x="0" y="6604986"/>
            <a:ext cx="727969" cy="253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0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89360B77-D170-FFF6-4502-9D4F00C9F47F}"/>
              </a:ext>
            </a:extLst>
          </p:cNvPr>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US"/>
              <a:t>Click to edit Master title style</a:t>
            </a:r>
            <a:endParaRPr lang="en-GB" dirty="0"/>
          </a:p>
        </p:txBody>
      </p:sp>
      <p:sp>
        <p:nvSpPr>
          <p:cNvPr id="4" name="Rectangle 3">
            <a:hlinkClick r:id="rId3"/>
            <a:extLst>
              <a:ext uri="{FF2B5EF4-FFF2-40B4-BE49-F238E27FC236}">
                <a16:creationId xmlns:a16="http://schemas.microsoft.com/office/drawing/2014/main" id="{41D334AA-1100-B0C5-C5FC-1260F185DB78}"/>
              </a:ext>
            </a:extLst>
          </p:cNvPr>
          <p:cNvSpPr/>
          <p:nvPr userDrawn="1"/>
        </p:nvSpPr>
        <p:spPr>
          <a:xfrm>
            <a:off x="0" y="6604986"/>
            <a:ext cx="727969" cy="253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68090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24">
            <a:extLst>
              <a:ext uri="{FF2B5EF4-FFF2-40B4-BE49-F238E27FC236}">
                <a16:creationId xmlns:a16="http://schemas.microsoft.com/office/drawing/2014/main" id="{D0DA04CF-9CF1-AF0C-7F6D-C9107F598719}"/>
              </a:ext>
            </a:extLst>
          </p:cNvPr>
          <p:cNvSpPr/>
          <p:nvPr userDrawn="1"/>
        </p:nvSpPr>
        <p:spPr bwMode="auto">
          <a:xfrm>
            <a:off x="457199" y="2862396"/>
            <a:ext cx="8229604" cy="3533642"/>
          </a:xfrm>
          <a:prstGeom prst="roundRect">
            <a:avLst>
              <a:gd name="adj" fmla="val 6409"/>
            </a:avLst>
          </a:prstGeom>
          <a:solidFill>
            <a:schemeClr val="bg1"/>
          </a:solidFill>
          <a:ln w="25400" cap="rnd">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0" name="Rounded Rectangle 23">
            <a:extLst>
              <a:ext uri="{FF2B5EF4-FFF2-40B4-BE49-F238E27FC236}">
                <a16:creationId xmlns:a16="http://schemas.microsoft.com/office/drawing/2014/main" id="{F24CC5F1-1C05-7D1F-CC49-F5F228D7DD8E}"/>
              </a:ext>
            </a:extLst>
          </p:cNvPr>
          <p:cNvSpPr/>
          <p:nvPr userDrawn="1"/>
        </p:nvSpPr>
        <p:spPr bwMode="auto">
          <a:xfrm>
            <a:off x="457197" y="444725"/>
            <a:ext cx="8229606" cy="2269339"/>
          </a:xfrm>
          <a:prstGeom prst="roundRect">
            <a:avLst>
              <a:gd name="adj" fmla="val 6409"/>
            </a:avLst>
          </a:prstGeom>
          <a:solidFill>
            <a:schemeClr val="bg1"/>
          </a:solidFill>
          <a:ln w="25400" cap="rnd">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1" name="Text Placeholder 9">
            <a:extLst>
              <a:ext uri="{FF2B5EF4-FFF2-40B4-BE49-F238E27FC236}">
                <a16:creationId xmlns:a16="http://schemas.microsoft.com/office/drawing/2014/main" id="{4C15505D-7804-A752-31F4-7431B7421877}"/>
              </a:ext>
            </a:extLst>
          </p:cNvPr>
          <p:cNvSpPr>
            <a:spLocks noGrp="1"/>
          </p:cNvSpPr>
          <p:nvPr>
            <p:ph type="body" sz="quarter" idx="14" hasCustomPrompt="1"/>
          </p:nvPr>
        </p:nvSpPr>
        <p:spPr>
          <a:xfrm>
            <a:off x="908051" y="11894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4" name="Text Placeholder 9">
            <a:extLst>
              <a:ext uri="{FF2B5EF4-FFF2-40B4-BE49-F238E27FC236}">
                <a16:creationId xmlns:a16="http://schemas.microsoft.com/office/drawing/2014/main" id="{E6B57DC7-4412-ADBB-86CD-BDF104412596}"/>
              </a:ext>
            </a:extLst>
          </p:cNvPr>
          <p:cNvSpPr>
            <a:spLocks noGrp="1"/>
          </p:cNvSpPr>
          <p:nvPr>
            <p:ph type="body" sz="quarter" idx="15" hasCustomPrompt="1"/>
          </p:nvPr>
        </p:nvSpPr>
        <p:spPr>
          <a:xfrm>
            <a:off x="908051" y="35980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6" name="Text Placeholder 8">
            <a:extLst>
              <a:ext uri="{FF2B5EF4-FFF2-40B4-BE49-F238E27FC236}">
                <a16:creationId xmlns:a16="http://schemas.microsoft.com/office/drawing/2014/main" id="{A2CD3347-F5BE-7A0F-31DA-2AF5DA38BC42}"/>
              </a:ext>
            </a:extLst>
          </p:cNvPr>
          <p:cNvSpPr>
            <a:spLocks noGrp="1"/>
          </p:cNvSpPr>
          <p:nvPr>
            <p:ph type="body" sz="quarter" idx="16" hasCustomPrompt="1"/>
          </p:nvPr>
        </p:nvSpPr>
        <p:spPr>
          <a:xfrm>
            <a:off x="908050" y="6651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8" name="Text Placeholder 8">
            <a:extLst>
              <a:ext uri="{FF2B5EF4-FFF2-40B4-BE49-F238E27FC236}">
                <a16:creationId xmlns:a16="http://schemas.microsoft.com/office/drawing/2014/main" id="{98F45773-A9A5-1BA3-328E-7FB19AAF6CB2}"/>
              </a:ext>
            </a:extLst>
          </p:cNvPr>
          <p:cNvSpPr>
            <a:spLocks noGrp="1"/>
          </p:cNvSpPr>
          <p:nvPr>
            <p:ph type="body" sz="quarter" idx="17" hasCustomPrompt="1"/>
          </p:nvPr>
        </p:nvSpPr>
        <p:spPr>
          <a:xfrm>
            <a:off x="908049" y="30828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
        <p:nvSpPr>
          <p:cNvPr id="3" name="Rectangle 2">
            <a:hlinkClick r:id="rId3"/>
            <a:extLst>
              <a:ext uri="{FF2B5EF4-FFF2-40B4-BE49-F238E27FC236}">
                <a16:creationId xmlns:a16="http://schemas.microsoft.com/office/drawing/2014/main" id="{DC8069C7-84CC-B74B-A849-5F78A8A1F063}"/>
              </a:ext>
            </a:extLst>
          </p:cNvPr>
          <p:cNvSpPr/>
          <p:nvPr userDrawn="1"/>
        </p:nvSpPr>
        <p:spPr>
          <a:xfrm>
            <a:off x="0" y="6604986"/>
            <a:ext cx="727969" cy="253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Aim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24">
            <a:extLst>
              <a:ext uri="{FF2B5EF4-FFF2-40B4-BE49-F238E27FC236}">
                <a16:creationId xmlns:a16="http://schemas.microsoft.com/office/drawing/2014/main" id="{D0DA04CF-9CF1-AF0C-7F6D-C9107F598719}"/>
              </a:ext>
            </a:extLst>
          </p:cNvPr>
          <p:cNvSpPr/>
          <p:nvPr userDrawn="1"/>
        </p:nvSpPr>
        <p:spPr bwMode="auto">
          <a:xfrm>
            <a:off x="457199" y="2626287"/>
            <a:ext cx="8229604" cy="3769751"/>
          </a:xfrm>
          <a:prstGeom prst="roundRect">
            <a:avLst>
              <a:gd name="adj" fmla="val 6409"/>
            </a:avLst>
          </a:prstGeom>
          <a:solidFill>
            <a:schemeClr val="bg1"/>
          </a:solidFill>
          <a:ln w="25400" cap="rnd">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0" name="Rounded Rectangle 23">
            <a:extLst>
              <a:ext uri="{FF2B5EF4-FFF2-40B4-BE49-F238E27FC236}">
                <a16:creationId xmlns:a16="http://schemas.microsoft.com/office/drawing/2014/main" id="{F24CC5F1-1C05-7D1F-CC49-F5F228D7DD8E}"/>
              </a:ext>
            </a:extLst>
          </p:cNvPr>
          <p:cNvSpPr/>
          <p:nvPr userDrawn="1"/>
        </p:nvSpPr>
        <p:spPr bwMode="auto">
          <a:xfrm>
            <a:off x="457197" y="444726"/>
            <a:ext cx="8229606" cy="1961124"/>
          </a:xfrm>
          <a:prstGeom prst="roundRect">
            <a:avLst>
              <a:gd name="adj" fmla="val 6409"/>
            </a:avLst>
          </a:prstGeom>
          <a:solidFill>
            <a:schemeClr val="bg1"/>
          </a:solidFill>
          <a:ln w="25400" cap="rnd">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1" name="Text Placeholder 9">
            <a:extLst>
              <a:ext uri="{FF2B5EF4-FFF2-40B4-BE49-F238E27FC236}">
                <a16:creationId xmlns:a16="http://schemas.microsoft.com/office/drawing/2014/main" id="{4C15505D-7804-A752-31F4-7431B7421877}"/>
              </a:ext>
            </a:extLst>
          </p:cNvPr>
          <p:cNvSpPr>
            <a:spLocks noGrp="1"/>
          </p:cNvSpPr>
          <p:nvPr>
            <p:ph type="body" sz="quarter" idx="14" hasCustomPrompt="1"/>
          </p:nvPr>
        </p:nvSpPr>
        <p:spPr>
          <a:xfrm>
            <a:off x="908051" y="11894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4" name="Text Placeholder 9">
            <a:extLst>
              <a:ext uri="{FF2B5EF4-FFF2-40B4-BE49-F238E27FC236}">
                <a16:creationId xmlns:a16="http://schemas.microsoft.com/office/drawing/2014/main" id="{E6B57DC7-4412-ADBB-86CD-BDF104412596}"/>
              </a:ext>
            </a:extLst>
          </p:cNvPr>
          <p:cNvSpPr>
            <a:spLocks noGrp="1"/>
          </p:cNvSpPr>
          <p:nvPr>
            <p:ph type="body" sz="quarter" idx="15" hasCustomPrompt="1"/>
          </p:nvPr>
        </p:nvSpPr>
        <p:spPr>
          <a:xfrm>
            <a:off x="908051" y="35980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6" name="Text Placeholder 8">
            <a:extLst>
              <a:ext uri="{FF2B5EF4-FFF2-40B4-BE49-F238E27FC236}">
                <a16:creationId xmlns:a16="http://schemas.microsoft.com/office/drawing/2014/main" id="{A2CD3347-F5BE-7A0F-31DA-2AF5DA38BC42}"/>
              </a:ext>
            </a:extLst>
          </p:cNvPr>
          <p:cNvSpPr>
            <a:spLocks noGrp="1"/>
          </p:cNvSpPr>
          <p:nvPr>
            <p:ph type="body" sz="quarter" idx="16" hasCustomPrompt="1"/>
          </p:nvPr>
        </p:nvSpPr>
        <p:spPr>
          <a:xfrm>
            <a:off x="908050" y="6651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8" name="Text Placeholder 8">
            <a:extLst>
              <a:ext uri="{FF2B5EF4-FFF2-40B4-BE49-F238E27FC236}">
                <a16:creationId xmlns:a16="http://schemas.microsoft.com/office/drawing/2014/main" id="{98F45773-A9A5-1BA3-328E-7FB19AAF6CB2}"/>
              </a:ext>
            </a:extLst>
          </p:cNvPr>
          <p:cNvSpPr>
            <a:spLocks noGrp="1"/>
          </p:cNvSpPr>
          <p:nvPr>
            <p:ph type="body" sz="quarter" idx="17" hasCustomPrompt="1"/>
          </p:nvPr>
        </p:nvSpPr>
        <p:spPr>
          <a:xfrm>
            <a:off x="908049" y="30828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
        <p:nvSpPr>
          <p:cNvPr id="3" name="Rectangle 2">
            <a:hlinkClick r:id="rId3"/>
            <a:extLst>
              <a:ext uri="{FF2B5EF4-FFF2-40B4-BE49-F238E27FC236}">
                <a16:creationId xmlns:a16="http://schemas.microsoft.com/office/drawing/2014/main" id="{17235217-D92A-478B-2C8F-851032D3B768}"/>
              </a:ext>
            </a:extLst>
          </p:cNvPr>
          <p:cNvSpPr/>
          <p:nvPr userDrawn="1"/>
        </p:nvSpPr>
        <p:spPr>
          <a:xfrm>
            <a:off x="0" y="6604986"/>
            <a:ext cx="727969" cy="253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33857339"/>
      </p:ext>
    </p:extLst>
  </p:cSld>
  <p:clrMapOvr>
    <a:masterClrMapping/>
  </p:clrMapOvr>
  <p:extLst>
    <p:ext uri="{DCECCB84-F9BA-43D5-87BE-67443E8EF086}">
      <p15:sldGuideLst xmlns:p15="http://schemas.microsoft.com/office/powerpoint/2012/main">
        <p15:guide id="1" orient="horz" pos="640">
          <p15:clr>
            <a:srgbClr val="F26B43"/>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Aim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4">
            <a:extLst>
              <a:ext uri="{FF2B5EF4-FFF2-40B4-BE49-F238E27FC236}">
                <a16:creationId xmlns:a16="http://schemas.microsoft.com/office/drawing/2014/main" id="{48BF8D2F-2FC4-9919-0F41-969D829F03F6}"/>
              </a:ext>
            </a:extLst>
          </p:cNvPr>
          <p:cNvSpPr/>
          <p:nvPr userDrawn="1"/>
        </p:nvSpPr>
        <p:spPr bwMode="auto">
          <a:xfrm>
            <a:off x="457197" y="1748901"/>
            <a:ext cx="8220075" cy="4686591"/>
          </a:xfrm>
          <a:prstGeom prst="roundRect">
            <a:avLst>
              <a:gd name="adj" fmla="val 3109"/>
            </a:avLst>
          </a:prstGeom>
          <a:solidFill>
            <a:schemeClr val="bg1"/>
          </a:solidFill>
          <a:ln w="25400" cap="rnd">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4" name="Rounded Rectangle 23">
            <a:extLst>
              <a:ext uri="{FF2B5EF4-FFF2-40B4-BE49-F238E27FC236}">
                <a16:creationId xmlns:a16="http://schemas.microsoft.com/office/drawing/2014/main" id="{D774A981-F3B7-B244-69D1-5F78973666B9}"/>
              </a:ext>
            </a:extLst>
          </p:cNvPr>
          <p:cNvSpPr/>
          <p:nvPr userDrawn="1"/>
        </p:nvSpPr>
        <p:spPr bwMode="auto">
          <a:xfrm>
            <a:off x="457197" y="426199"/>
            <a:ext cx="8220075" cy="1153208"/>
          </a:xfrm>
          <a:prstGeom prst="roundRect">
            <a:avLst>
              <a:gd name="adj" fmla="val 6409"/>
            </a:avLst>
          </a:prstGeom>
          <a:solidFill>
            <a:schemeClr val="bg1"/>
          </a:solidFill>
          <a:ln w="25400" cap="rnd">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0370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3" name="Text Placeholder 9">
            <a:extLst>
              <a:ext uri="{FF2B5EF4-FFF2-40B4-BE49-F238E27FC236}">
                <a16:creationId xmlns:a16="http://schemas.microsoft.com/office/drawing/2014/main" id="{D99DBCE3-B6AA-4708-994C-5096C6F0D38E}"/>
              </a:ext>
            </a:extLst>
          </p:cNvPr>
          <p:cNvSpPr>
            <a:spLocks noGrp="1"/>
          </p:cNvSpPr>
          <p:nvPr>
            <p:ph type="body" sz="quarter" idx="11" hasCustomPrompt="1"/>
          </p:nvPr>
        </p:nvSpPr>
        <p:spPr>
          <a:xfrm>
            <a:off x="755651" y="34456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5127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7" name="Text Placeholder 8">
            <a:extLst>
              <a:ext uri="{FF2B5EF4-FFF2-40B4-BE49-F238E27FC236}">
                <a16:creationId xmlns:a16="http://schemas.microsoft.com/office/drawing/2014/main" id="{6758EDAF-8492-4BF5-93A1-EA11C5D83003}"/>
              </a:ext>
            </a:extLst>
          </p:cNvPr>
          <p:cNvSpPr>
            <a:spLocks noGrp="1"/>
          </p:cNvSpPr>
          <p:nvPr>
            <p:ph type="body" sz="quarter" idx="13" hasCustomPrompt="1"/>
          </p:nvPr>
        </p:nvSpPr>
        <p:spPr>
          <a:xfrm>
            <a:off x="755649" y="29304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
        <p:nvSpPr>
          <p:cNvPr id="2" name="Rectangle 1">
            <a:hlinkClick r:id="rId3"/>
            <a:extLst>
              <a:ext uri="{FF2B5EF4-FFF2-40B4-BE49-F238E27FC236}">
                <a16:creationId xmlns:a16="http://schemas.microsoft.com/office/drawing/2014/main" id="{0D6D041C-38CF-4A25-0A92-7604B6A9C578}"/>
              </a:ext>
            </a:extLst>
          </p:cNvPr>
          <p:cNvSpPr/>
          <p:nvPr userDrawn="1"/>
        </p:nvSpPr>
        <p:spPr>
          <a:xfrm>
            <a:off x="0" y="6604986"/>
            <a:ext cx="727969" cy="253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04579269"/>
      </p:ext>
    </p:extLst>
  </p:cSld>
  <p:clrMapOvr>
    <a:masterClrMapping/>
  </p:clrMapOvr>
  <p:extLst>
    <p:ext uri="{DCECCB84-F9BA-43D5-87BE-67443E8EF086}">
      <p15:sldGuideLst xmlns:p15="http://schemas.microsoft.com/office/powerpoint/2012/main">
        <p15:guide id="1" orient="horz" pos="640">
          <p15:clr>
            <a:srgbClr val="F26B43"/>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a:extLst>
              <a:ext uri="{FF2B5EF4-FFF2-40B4-BE49-F238E27FC236}">
                <a16:creationId xmlns:a16="http://schemas.microsoft.com/office/drawing/2014/main" id="{9EC53902-6A74-D6E8-2D94-B8E910665D62}"/>
              </a:ext>
            </a:extLst>
          </p:cNvPr>
          <p:cNvSpPr/>
          <p:nvPr userDrawn="1"/>
        </p:nvSpPr>
        <p:spPr>
          <a:xfrm>
            <a:off x="71021" y="6039838"/>
            <a:ext cx="825624" cy="6408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3"/>
            <a:extLst>
              <a:ext uri="{FF2B5EF4-FFF2-40B4-BE49-F238E27FC236}">
                <a16:creationId xmlns:a16="http://schemas.microsoft.com/office/drawing/2014/main" id="{94AC246B-D072-E712-0F4C-00F6CC8B6BE7}"/>
              </a:ext>
            </a:extLst>
          </p:cNvPr>
          <p:cNvSpPr/>
          <p:nvPr userDrawn="1"/>
        </p:nvSpPr>
        <p:spPr>
          <a:xfrm>
            <a:off x="230818" y="71022"/>
            <a:ext cx="1846556" cy="7590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a:extLst>
              <a:ext uri="{28A0092B-C50C-407E-A947-70E740481C1C}">
                <a14:useLocalDpi xmlns:a14="http://schemas.microsoft.com/office/drawing/2010/main" val="0"/>
              </a:ext>
            </a:extLst>
          </a:blip>
          <a:srcRect l="14311" t="18852" r="58228" b="54654"/>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a:extLst>
              <a:ext uri="{28A0092B-C50C-407E-A947-70E740481C1C}">
                <a14:useLocalDpi xmlns:a14="http://schemas.microsoft.com/office/drawing/2010/main" val="0"/>
              </a:ext>
            </a:extLst>
          </a:blip>
          <a:srcRect l="15067" t="26003" r="44786" b="11296"/>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a:extLst>
              <a:ext uri="{28A0092B-C50C-407E-A947-70E740481C1C}">
                <a14:useLocalDpi xmlns:a14="http://schemas.microsoft.com/office/drawing/2010/main" val="0"/>
              </a:ext>
            </a:extLst>
          </a:blip>
          <a:srcRect l="14085" t="17912" r="52493" b="25307"/>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a:extLst>
              <a:ext uri="{28A0092B-C50C-407E-A947-70E740481C1C}">
                <a14:useLocalDpi xmlns:a14="http://schemas.microsoft.com/office/drawing/2010/main" val="0"/>
              </a:ext>
            </a:extLst>
          </a:blip>
          <a:srcRect t="65628"/>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a:extLst>
                  <a:ext uri="{28A0092B-C50C-407E-A947-70E740481C1C}">
                    <a14:useLocalDpi xmlns:a14="http://schemas.microsoft.com/office/drawing/2010/main" val="0"/>
                  </a:ext>
                </a:extLst>
              </a:blip>
              <a:srcRect t="60687"/>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dvance Copy">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3" name="Rectangle 42">
            <a:extLst>
              <a:ext uri="{FF2B5EF4-FFF2-40B4-BE49-F238E27FC236}">
                <a16:creationId xmlns:a16="http://schemas.microsoft.com/office/drawing/2014/main" id="{6A96975B-C3DC-451D-8423-D15D5BCDB436}"/>
              </a:ext>
            </a:extLst>
          </p:cNvPr>
          <p:cNvSpPr/>
          <p:nvPr/>
        </p:nvSpPr>
        <p:spPr>
          <a:xfrm>
            <a:off x="755649" y="1716190"/>
            <a:ext cx="7632700" cy="1236438"/>
          </a:xfrm>
          <a:prstGeom prst="rect">
            <a:avLst/>
          </a:prstGeom>
          <a:noFill/>
          <a:ln w="19050">
            <a:solidFill>
              <a:srgbClr val="18A0DB"/>
            </a:solidFill>
          </a:ln>
        </p:spPr>
        <p:txBody>
          <a:bodyPr wrap="square" lIns="216000" tIns="216000" rIns="216000" bIns="216000">
            <a:spAutoFit/>
          </a:bodyPr>
          <a:lstStyle/>
          <a:p>
            <a:pPr algn="ctr">
              <a:spcAft>
                <a:spcPts val="600"/>
              </a:spcAft>
            </a:pPr>
            <a:r>
              <a:rPr lang="en-GB" sz="1400" dirty="0">
                <a:latin typeface="Roboto" panose="02000000000000000000" pitchFamily="2" charset="0"/>
                <a:ea typeface="Roboto" panose="02000000000000000000" pitchFamily="2" charset="0"/>
              </a:rPr>
              <a:t>This is an </a:t>
            </a:r>
            <a:r>
              <a:rPr lang="en-GB" sz="1400" b="1" dirty="0">
                <a:latin typeface="Roboto" panose="02000000000000000000" pitchFamily="2" charset="0"/>
                <a:ea typeface="Roboto" panose="02000000000000000000" pitchFamily="2" charset="0"/>
              </a:rPr>
              <a:t>exclusive, advance copy!</a:t>
            </a:r>
          </a:p>
          <a:p>
            <a:pPr algn="ctr">
              <a:spcAft>
                <a:spcPts val="600"/>
              </a:spcAft>
            </a:pPr>
            <a:r>
              <a:rPr lang="en-GB" sz="1400" dirty="0">
                <a:latin typeface="Roboto" panose="02000000000000000000" pitchFamily="2" charset="0"/>
                <a:ea typeface="Roboto" panose="02000000000000000000" pitchFamily="2" charset="0"/>
              </a:rPr>
              <a:t>Let us know what you think by emailing </a:t>
            </a:r>
            <a:r>
              <a:rPr lang="en-GB" sz="1400" b="1" u="sng" dirty="0">
                <a:latin typeface="Roboto" panose="02000000000000000000" pitchFamily="2" charset="0"/>
                <a:ea typeface="Roboto" panose="02000000000000000000" pitchFamily="2" charset="0"/>
                <a:hlinkClick r:id="rId2"/>
              </a:rPr>
              <a:t>twinklcares@twinkl.co.uk</a:t>
            </a:r>
            <a:endParaRPr lang="en-GB" sz="1400" b="1" u="sng" dirty="0">
              <a:latin typeface="Roboto" panose="02000000000000000000" pitchFamily="2" charset="0"/>
              <a:ea typeface="Roboto" panose="02000000000000000000" pitchFamily="2" charset="0"/>
            </a:endParaRPr>
          </a:p>
          <a:p>
            <a:pPr algn="ctr">
              <a:spcAft>
                <a:spcPts val="600"/>
              </a:spcAft>
            </a:pPr>
            <a:r>
              <a:rPr lang="en-GB" sz="1400" dirty="0">
                <a:latin typeface="Roboto" panose="02000000000000000000" pitchFamily="2" charset="0"/>
                <a:ea typeface="Roboto" panose="02000000000000000000" pitchFamily="2" charset="0"/>
              </a:rPr>
              <a:t>with the reference ‘</a:t>
            </a:r>
            <a:r>
              <a:rPr lang="en-GB" sz="1400" b="1" dirty="0">
                <a:latin typeface="Roboto" panose="02000000000000000000" pitchFamily="2" charset="0"/>
                <a:ea typeface="Roboto" panose="02000000000000000000" pitchFamily="2" charset="0"/>
              </a:rPr>
              <a:t>CODE</a:t>
            </a:r>
            <a:r>
              <a:rPr lang="en-GB" sz="1400" dirty="0">
                <a:latin typeface="Roboto" panose="02000000000000000000" pitchFamily="2" charset="0"/>
                <a:ea typeface="Roboto" panose="02000000000000000000" pitchFamily="2" charset="0"/>
              </a:rPr>
              <a:t>’.</a:t>
            </a: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Advance Copy</a:t>
            </a:r>
            <a:endParaRPr lang="en-GB" sz="2800" b="1" dirty="0">
              <a:solidFill>
                <a:srgbClr val="E34192"/>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1787397"/>
            <a:chOff x="743837" y="1344834"/>
            <a:chExt cx="7644513" cy="1787397"/>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has been designed with animations on each slide to make it as fun and engaging as possible. To view the content in the correct formatting, please view the slideshow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‘presentation mode’, you may find that some of the text and images overlap each other or are difficult to read.</a:t>
              </a:r>
              <a:endParaRPr lang="en-GB" sz="1400" dirty="0">
                <a:latin typeface="Roboto" panose="02000000000000000000" pitchFamily="2" charset="0"/>
                <a:ea typeface="Roboto" panose="02000000000000000000" pitchFamily="2" charset="0"/>
              </a:endParaRP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3577060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6" r:id="rId3"/>
    <p:sldLayoutId id="2147483663" r:id="rId4"/>
    <p:sldLayoutId id="2147483675" r:id="rId5"/>
    <p:sldLayoutId id="2147483674" r:id="rId6"/>
    <p:sldLayoutId id="2147483666" r:id="rId7"/>
  </p:sldLayoutIdLst>
  <p:txStyles>
    <p:titleStyle>
      <a:lvl1pPr algn="l" defTabSz="914400" rtl="1"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1A6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3" r:id="rId3"/>
    <p:sldLayoutId id="2147483669" r:id="rId4"/>
    <p:sldLayoutId id="2147483670" r:id="rId5"/>
    <p:sldLayoutId id="214748367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2.png"/><Relationship Id="rId5" Type="http://schemas.openxmlformats.org/officeDocument/2006/relationships/image" Target="../media/image14.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2.png"/><Relationship Id="rId5" Type="http://schemas.openxmlformats.org/officeDocument/2006/relationships/image" Target="../media/image10.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014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F19E9C-DA8F-E54F-ED04-6CE7D148CE8B}"/>
              </a:ext>
            </a:extLst>
          </p:cNvPr>
          <p:cNvPicPr>
            <a:picLocks noChangeAspect="1"/>
          </p:cNvPicPr>
          <p:nvPr/>
        </p:nvPicPr>
        <p:blipFill rotWithShape="1">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l="1161" t="12619" r="51646" b="11742"/>
          <a:stretch/>
        </p:blipFill>
        <p:spPr>
          <a:xfrm rot="5400000" flipH="1">
            <a:off x="3447815" y="3476074"/>
            <a:ext cx="2178916" cy="2469561"/>
          </a:xfrm>
          <a:prstGeom prst="rect">
            <a:avLst/>
          </a:prstGeom>
        </p:spPr>
      </p:pic>
      <p:pic>
        <p:nvPicPr>
          <p:cNvPr id="5" name="Picture 4">
            <a:extLst>
              <a:ext uri="{FF2B5EF4-FFF2-40B4-BE49-F238E27FC236}">
                <a16:creationId xmlns:a16="http://schemas.microsoft.com/office/drawing/2014/main" id="{031EA6D8-ADC1-0D7D-8600-A6DE50F5B93D}"/>
              </a:ext>
            </a:extLst>
          </p:cNvPr>
          <p:cNvPicPr>
            <a:picLocks noChangeAspect="1"/>
          </p:cNvPicPr>
          <p:nvPr/>
        </p:nvPicPr>
        <p:blipFill rotWithShape="1">
          <a:blip r:embed="rId5" cstate="print">
            <a:duotone>
              <a:prstClr val="black"/>
              <a:schemeClr val="accent6">
                <a:tint val="45000"/>
                <a:satMod val="400000"/>
              </a:schemeClr>
            </a:duotone>
            <a:extLst>
              <a:ext uri="{28A0092B-C50C-407E-A947-70E740481C1C}">
                <a14:useLocalDpi xmlns:a14="http://schemas.microsoft.com/office/drawing/2010/main" val="0"/>
              </a:ext>
            </a:extLst>
          </a:blip>
          <a:srcRect l="-2566" t="7207" r="46778" b="7005"/>
          <a:stretch/>
        </p:blipFill>
        <p:spPr>
          <a:xfrm rot="16200000">
            <a:off x="5839584" y="3284116"/>
            <a:ext cx="2575747" cy="2800908"/>
          </a:xfrm>
          <a:prstGeom prst="rect">
            <a:avLst/>
          </a:prstGeom>
        </p:spPr>
      </p:pic>
      <p:pic>
        <p:nvPicPr>
          <p:cNvPr id="10" name="Picture 9">
            <a:extLst>
              <a:ext uri="{FF2B5EF4-FFF2-40B4-BE49-F238E27FC236}">
                <a16:creationId xmlns:a16="http://schemas.microsoft.com/office/drawing/2014/main" id="{777D9F17-3328-9D07-BFD3-B4C4EE37A9EE}"/>
              </a:ext>
            </a:extLst>
          </p:cNvPr>
          <p:cNvPicPr>
            <a:picLocks noChangeAspect="1"/>
          </p:cNvPicPr>
          <p:nvPr/>
        </p:nvPicPr>
        <p:blipFill rotWithShape="1">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l="-2566" t="7207" r="46778" b="7005"/>
          <a:stretch/>
        </p:blipFill>
        <p:spPr>
          <a:xfrm rot="16200000">
            <a:off x="824200" y="3284115"/>
            <a:ext cx="2575747" cy="2800908"/>
          </a:xfrm>
          <a:prstGeom prst="rect">
            <a:avLst/>
          </a:prstGeom>
        </p:spPr>
      </p:pic>
      <p:sp>
        <p:nvSpPr>
          <p:cNvPr id="4" name="Rectangle: Rounded Corners 3">
            <a:extLst>
              <a:ext uri="{FF2B5EF4-FFF2-40B4-BE49-F238E27FC236}">
                <a16:creationId xmlns:a16="http://schemas.microsoft.com/office/drawing/2014/main" id="{CC7CEC76-B977-6523-6619-3E57BBFC4EE9}"/>
              </a:ext>
            </a:extLst>
          </p:cNvPr>
          <p:cNvSpPr/>
          <p:nvPr/>
        </p:nvSpPr>
        <p:spPr>
          <a:xfrm>
            <a:off x="759041" y="747943"/>
            <a:ext cx="7625918" cy="5362114"/>
          </a:xfrm>
          <a:prstGeom prst="roundRect">
            <a:avLst>
              <a:gd name="adj" fmla="val 2997"/>
            </a:avLst>
          </a:prstGeom>
          <a:noFill/>
          <a:ln w="76200">
            <a:solidFill>
              <a:srgbClr val="8C36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a:p>
        </p:txBody>
      </p:sp>
      <p:sp>
        <p:nvSpPr>
          <p:cNvPr id="25" name="TextBox 24">
            <a:extLst>
              <a:ext uri="{FF2B5EF4-FFF2-40B4-BE49-F238E27FC236}">
                <a16:creationId xmlns:a16="http://schemas.microsoft.com/office/drawing/2014/main" id="{68A6A5D3-D4E7-173C-B0AB-0A81A5FCFFDF}"/>
              </a:ext>
            </a:extLst>
          </p:cNvPr>
          <p:cNvSpPr txBox="1"/>
          <p:nvPr/>
        </p:nvSpPr>
        <p:spPr>
          <a:xfrm>
            <a:off x="6397180" y="4466605"/>
            <a:ext cx="1115719" cy="584775"/>
          </a:xfrm>
          <a:prstGeom prst="rect">
            <a:avLst/>
          </a:prstGeom>
          <a:noFill/>
        </p:spPr>
        <p:txBody>
          <a:bodyPr wrap="square" rtlCol="1">
            <a:spAutoFit/>
          </a:bodyPr>
          <a:lstStyle/>
          <a:p>
            <a:pPr algn="ctr"/>
            <a:r>
              <a:rPr lang="ar-SA" sz="1600" b="1" dirty="0">
                <a:solidFill>
                  <a:schemeClr val="bg1"/>
                </a:solidFill>
                <a:latin typeface="Tahoma" panose="020B0604030504040204" pitchFamily="34" charset="0"/>
                <a:ea typeface="Tahoma" panose="020B0604030504040204" pitchFamily="34" charset="0"/>
                <a:cs typeface="Tahoma" panose="020B0604030504040204" pitchFamily="34" charset="0"/>
              </a:rPr>
              <a:t>إجابة خاطئة</a:t>
            </a:r>
          </a:p>
        </p:txBody>
      </p:sp>
      <p:sp>
        <p:nvSpPr>
          <p:cNvPr id="28" name="TextBox 27">
            <a:extLst>
              <a:ext uri="{FF2B5EF4-FFF2-40B4-BE49-F238E27FC236}">
                <a16:creationId xmlns:a16="http://schemas.microsoft.com/office/drawing/2014/main" id="{9C12B793-F91B-0F2B-32B4-6EEB2F388C7C}"/>
              </a:ext>
            </a:extLst>
          </p:cNvPr>
          <p:cNvSpPr txBox="1"/>
          <p:nvPr/>
        </p:nvSpPr>
        <p:spPr>
          <a:xfrm>
            <a:off x="1429218" y="4466605"/>
            <a:ext cx="1115719" cy="584775"/>
          </a:xfrm>
          <a:prstGeom prst="rect">
            <a:avLst/>
          </a:prstGeom>
          <a:noFill/>
        </p:spPr>
        <p:txBody>
          <a:bodyPr wrap="square" rtlCol="1">
            <a:spAutoFit/>
          </a:bodyPr>
          <a:lstStyle/>
          <a:p>
            <a:pPr algn="ctr"/>
            <a:r>
              <a:rPr lang="ar-SA" sz="1600" b="1" dirty="0">
                <a:solidFill>
                  <a:schemeClr val="bg1"/>
                </a:solidFill>
                <a:latin typeface="Tahoma" panose="020B0604030504040204" pitchFamily="34" charset="0"/>
                <a:ea typeface="Tahoma" panose="020B0604030504040204" pitchFamily="34" charset="0"/>
                <a:cs typeface="Tahoma" panose="020B0604030504040204" pitchFamily="34" charset="0"/>
              </a:rPr>
              <a:t>إجابة خاطئة</a:t>
            </a:r>
          </a:p>
        </p:txBody>
      </p:sp>
      <p:sp>
        <p:nvSpPr>
          <p:cNvPr id="29" name="TextBox 28">
            <a:extLst>
              <a:ext uri="{FF2B5EF4-FFF2-40B4-BE49-F238E27FC236}">
                <a16:creationId xmlns:a16="http://schemas.microsoft.com/office/drawing/2014/main" id="{97E68FD0-2311-FA66-234C-89AAE03834E6}"/>
              </a:ext>
            </a:extLst>
          </p:cNvPr>
          <p:cNvSpPr txBox="1"/>
          <p:nvPr/>
        </p:nvSpPr>
        <p:spPr>
          <a:xfrm>
            <a:off x="4139136" y="4471612"/>
            <a:ext cx="1115719" cy="584775"/>
          </a:xfrm>
          <a:prstGeom prst="rect">
            <a:avLst/>
          </a:prstGeom>
          <a:noFill/>
        </p:spPr>
        <p:txBody>
          <a:bodyPr wrap="square" rtlCol="1">
            <a:spAutoFit/>
          </a:bodyPr>
          <a:lstStyle/>
          <a:p>
            <a:pPr algn="ctr"/>
            <a:r>
              <a:rPr lang="ar-SA" sz="1600" b="1" dirty="0">
                <a:solidFill>
                  <a:schemeClr val="bg1"/>
                </a:solidFill>
                <a:latin typeface="Tahoma" panose="020B0604030504040204" pitchFamily="34" charset="0"/>
                <a:ea typeface="Tahoma" panose="020B0604030504040204" pitchFamily="34" charset="0"/>
                <a:cs typeface="Tahoma" panose="020B0604030504040204" pitchFamily="34" charset="0"/>
              </a:rPr>
              <a:t>إجابة صحيحة</a:t>
            </a:r>
          </a:p>
        </p:txBody>
      </p:sp>
      <p:pic>
        <p:nvPicPr>
          <p:cNvPr id="35" name="box-open-90674">
            <a:hlinkClick r:id="" action="ppaction://media"/>
            <a:extLst>
              <a:ext uri="{FF2B5EF4-FFF2-40B4-BE49-F238E27FC236}">
                <a16:creationId xmlns:a16="http://schemas.microsoft.com/office/drawing/2014/main" id="{07C6E9AF-2999-7910-7DA3-C54680E8D5B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8726" y="6110057"/>
            <a:ext cx="487363" cy="487363"/>
          </a:xfrm>
          <a:prstGeom prst="rect">
            <a:avLst/>
          </a:prstGeom>
        </p:spPr>
      </p:pic>
      <p:grpSp>
        <p:nvGrpSpPr>
          <p:cNvPr id="6" name="Group 5">
            <a:extLst>
              <a:ext uri="{FF2B5EF4-FFF2-40B4-BE49-F238E27FC236}">
                <a16:creationId xmlns:a16="http://schemas.microsoft.com/office/drawing/2014/main" id="{AFCCE33F-5E04-6472-3C24-B8A201A742D3}"/>
              </a:ext>
            </a:extLst>
          </p:cNvPr>
          <p:cNvGrpSpPr/>
          <p:nvPr/>
        </p:nvGrpSpPr>
        <p:grpSpPr>
          <a:xfrm>
            <a:off x="3437171" y="151219"/>
            <a:ext cx="2672179" cy="2873455"/>
            <a:chOff x="3437171" y="151219"/>
            <a:chExt cx="2672179" cy="2873455"/>
          </a:xfrm>
        </p:grpSpPr>
        <p:pic>
          <p:nvPicPr>
            <p:cNvPr id="3" name="Picture 2" descr="A pink puzzle piece on a black background&#10;&#10;Description automatically generated">
              <a:extLst>
                <a:ext uri="{FF2B5EF4-FFF2-40B4-BE49-F238E27FC236}">
                  <a16:creationId xmlns:a16="http://schemas.microsoft.com/office/drawing/2014/main" id="{E2288258-3B2A-BD1C-A54F-348348B3213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41553" b="11117"/>
            <a:stretch/>
          </p:blipFill>
          <p:spPr>
            <a:xfrm>
              <a:off x="3437171" y="151219"/>
              <a:ext cx="2672179" cy="2873455"/>
            </a:xfrm>
            <a:prstGeom prst="rect">
              <a:avLst/>
            </a:prstGeom>
          </p:spPr>
        </p:pic>
        <p:sp>
          <p:nvSpPr>
            <p:cNvPr id="9" name="TextBox 8">
              <a:extLst>
                <a:ext uri="{FF2B5EF4-FFF2-40B4-BE49-F238E27FC236}">
                  <a16:creationId xmlns:a16="http://schemas.microsoft.com/office/drawing/2014/main" id="{453FFC35-120F-41D7-1FA0-254ACB861A6C}"/>
                </a:ext>
              </a:extLst>
            </p:cNvPr>
            <p:cNvSpPr txBox="1"/>
            <p:nvPr/>
          </p:nvSpPr>
          <p:spPr>
            <a:xfrm>
              <a:off x="3486053" y="1398313"/>
              <a:ext cx="2286001" cy="369332"/>
            </a:xfrm>
            <a:prstGeom prst="rect">
              <a:avLst/>
            </a:prstGeom>
            <a:noFill/>
          </p:spPr>
          <p:txBody>
            <a:bodyPr wrap="square">
              <a:spAutoFit/>
            </a:bodyPr>
            <a:lstStyle/>
            <a:p>
              <a:pPr algn="ctr"/>
              <a:r>
                <a:rPr lang="ar-SA" sz="1800" b="1" dirty="0">
                  <a:solidFill>
                    <a:schemeClr val="bg1"/>
                  </a:solidFill>
                  <a:latin typeface="Tahoma" panose="020B0604030504040204" pitchFamily="34" charset="0"/>
                  <a:ea typeface="Tahoma" panose="020B0604030504040204" pitchFamily="34" charset="0"/>
                  <a:cs typeface="Tahoma" panose="020B0604030504040204" pitchFamily="34" charset="0"/>
                </a:rPr>
                <a:t>السؤال هنا</a:t>
              </a:r>
            </a:p>
          </p:txBody>
        </p:sp>
      </p:grpSp>
    </p:spTree>
    <p:extLst>
      <p:ext uri="{BB962C8B-B14F-4D97-AF65-F5344CB8AC3E}">
        <p14:creationId xmlns:p14="http://schemas.microsoft.com/office/powerpoint/2010/main" val="2552906258"/>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cond evt="onNext" delay="0">
                      <p:tgtEl>
                        <p:sldTgt/>
                      </p:tgtEl>
                    </p:cond>
                  </p:endCondLst>
                </p:cTn>
                <p:tgtEl>
                  <p:spTgt spid="35"/>
                </p:tgtEl>
              </p:cMediaNode>
            </p:audi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withEffect">
                                  <p:stCondLst>
                                    <p:cond delay="0"/>
                                  </p:stCondLst>
                                  <p:childTnLst>
                                    <p:cmd type="call" cmd="playFrom(0.0)">
                                      <p:cBhvr>
                                        <p:cTn id="7" dur="480" fill="hold"/>
                                        <p:tgtEl>
                                          <p:spTgt spid="35"/>
                                        </p:tgtEl>
                                      </p:cBhvr>
                                    </p:cmd>
                                  </p:childTnLst>
                                </p:cTn>
                              </p:par>
                              <p:par>
                                <p:cTn id="8" presetID="42" presetClass="path" presetSubtype="0" accel="50000" decel="50000" fill="hold" nodeType="withEffect">
                                  <p:stCondLst>
                                    <p:cond delay="0"/>
                                  </p:stCondLst>
                                  <p:childTnLst>
                                    <p:animMotion origin="layout" path="M 5E-6 -1.48148E-6 L 0.0198 0.17361 " pathEditMode="relative" rAng="0" ptsTypes="AA">
                                      <p:cBhvr>
                                        <p:cTn id="9" dur="2000" fill="hold"/>
                                        <p:tgtEl>
                                          <p:spTgt spid="6"/>
                                        </p:tgtEl>
                                        <p:attrNameLst>
                                          <p:attrName>ppt_x</p:attrName>
                                          <p:attrName>ppt_y</p:attrName>
                                        </p:attrNameLst>
                                      </p:cBhvr>
                                      <p:rCtr x="990" y="8681"/>
                                    </p:animMotion>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F19E9C-DA8F-E54F-ED04-6CE7D148CE8B}"/>
              </a:ext>
            </a:extLst>
          </p:cNvPr>
          <p:cNvPicPr>
            <a:picLocks noChangeAspect="1"/>
          </p:cNvPicPr>
          <p:nvPr/>
        </p:nvPicPr>
        <p:blipFill rotWithShape="1">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l="-2566" t="7207" r="46778" b="7005"/>
          <a:stretch/>
        </p:blipFill>
        <p:spPr>
          <a:xfrm rot="5400000" flipH="1">
            <a:off x="3260415" y="3284114"/>
            <a:ext cx="2575747" cy="2800908"/>
          </a:xfrm>
          <a:prstGeom prst="rect">
            <a:avLst/>
          </a:prstGeom>
        </p:spPr>
      </p:pic>
      <p:pic>
        <p:nvPicPr>
          <p:cNvPr id="5" name="Picture 4">
            <a:extLst>
              <a:ext uri="{FF2B5EF4-FFF2-40B4-BE49-F238E27FC236}">
                <a16:creationId xmlns:a16="http://schemas.microsoft.com/office/drawing/2014/main" id="{031EA6D8-ADC1-0D7D-8600-A6DE50F5B93D}"/>
              </a:ext>
            </a:extLst>
          </p:cNvPr>
          <p:cNvPicPr>
            <a:picLocks noChangeAspect="1"/>
          </p:cNvPicPr>
          <p:nvPr/>
        </p:nvPicPr>
        <p:blipFill rotWithShape="1">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l="-2566" t="7207" r="46778" b="7005"/>
          <a:stretch/>
        </p:blipFill>
        <p:spPr>
          <a:xfrm rot="16200000">
            <a:off x="5839584" y="3284116"/>
            <a:ext cx="2575747" cy="2800908"/>
          </a:xfrm>
          <a:prstGeom prst="rect">
            <a:avLst/>
          </a:prstGeom>
        </p:spPr>
      </p:pic>
      <p:pic>
        <p:nvPicPr>
          <p:cNvPr id="10" name="Picture 9">
            <a:extLst>
              <a:ext uri="{FF2B5EF4-FFF2-40B4-BE49-F238E27FC236}">
                <a16:creationId xmlns:a16="http://schemas.microsoft.com/office/drawing/2014/main" id="{777D9F17-3328-9D07-BFD3-B4C4EE37A9EE}"/>
              </a:ext>
            </a:extLst>
          </p:cNvPr>
          <p:cNvPicPr>
            <a:picLocks noChangeAspect="1"/>
          </p:cNvPicPr>
          <p:nvPr/>
        </p:nvPicPr>
        <p:blipFill rotWithShape="1">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l="1231" t="12603" r="52621" b="13796"/>
          <a:stretch/>
        </p:blipFill>
        <p:spPr>
          <a:xfrm rot="16200000">
            <a:off x="1023960" y="3530288"/>
            <a:ext cx="2130640" cy="2403020"/>
          </a:xfrm>
          <a:prstGeom prst="rect">
            <a:avLst/>
          </a:prstGeom>
        </p:spPr>
      </p:pic>
      <p:sp>
        <p:nvSpPr>
          <p:cNvPr id="4" name="Rectangle: Rounded Corners 3">
            <a:extLst>
              <a:ext uri="{FF2B5EF4-FFF2-40B4-BE49-F238E27FC236}">
                <a16:creationId xmlns:a16="http://schemas.microsoft.com/office/drawing/2014/main" id="{CC7CEC76-B977-6523-6619-3E57BBFC4EE9}"/>
              </a:ext>
            </a:extLst>
          </p:cNvPr>
          <p:cNvSpPr/>
          <p:nvPr/>
        </p:nvSpPr>
        <p:spPr>
          <a:xfrm>
            <a:off x="759041" y="747943"/>
            <a:ext cx="7625918" cy="5362114"/>
          </a:xfrm>
          <a:prstGeom prst="roundRect">
            <a:avLst>
              <a:gd name="adj" fmla="val 2997"/>
            </a:avLst>
          </a:prstGeom>
          <a:noFill/>
          <a:ln w="76200">
            <a:solidFill>
              <a:srgbClr val="8C36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a:p>
        </p:txBody>
      </p:sp>
      <p:sp>
        <p:nvSpPr>
          <p:cNvPr id="25" name="TextBox 24">
            <a:extLst>
              <a:ext uri="{FF2B5EF4-FFF2-40B4-BE49-F238E27FC236}">
                <a16:creationId xmlns:a16="http://schemas.microsoft.com/office/drawing/2014/main" id="{68A6A5D3-D4E7-173C-B0AB-0A81A5FCFFDF}"/>
              </a:ext>
            </a:extLst>
          </p:cNvPr>
          <p:cNvSpPr txBox="1"/>
          <p:nvPr/>
        </p:nvSpPr>
        <p:spPr>
          <a:xfrm>
            <a:off x="6397180" y="4466605"/>
            <a:ext cx="1115719" cy="584775"/>
          </a:xfrm>
          <a:prstGeom prst="rect">
            <a:avLst/>
          </a:prstGeom>
          <a:noFill/>
        </p:spPr>
        <p:txBody>
          <a:bodyPr wrap="square" rtlCol="1">
            <a:spAutoFit/>
          </a:bodyPr>
          <a:lstStyle/>
          <a:p>
            <a:pPr algn="ctr"/>
            <a:r>
              <a:rPr lang="ar-SA" sz="1600" b="1" dirty="0">
                <a:solidFill>
                  <a:schemeClr val="bg1"/>
                </a:solidFill>
                <a:latin typeface="Tahoma" panose="020B0604030504040204" pitchFamily="34" charset="0"/>
                <a:ea typeface="Tahoma" panose="020B0604030504040204" pitchFamily="34" charset="0"/>
                <a:cs typeface="Tahoma" panose="020B0604030504040204" pitchFamily="34" charset="0"/>
              </a:rPr>
              <a:t>إجابة خاطئة</a:t>
            </a:r>
          </a:p>
        </p:txBody>
      </p:sp>
      <p:sp>
        <p:nvSpPr>
          <p:cNvPr id="28" name="TextBox 27">
            <a:extLst>
              <a:ext uri="{FF2B5EF4-FFF2-40B4-BE49-F238E27FC236}">
                <a16:creationId xmlns:a16="http://schemas.microsoft.com/office/drawing/2014/main" id="{9C12B793-F91B-0F2B-32B4-6EEB2F388C7C}"/>
              </a:ext>
            </a:extLst>
          </p:cNvPr>
          <p:cNvSpPr txBox="1"/>
          <p:nvPr/>
        </p:nvSpPr>
        <p:spPr>
          <a:xfrm>
            <a:off x="1429218" y="4466605"/>
            <a:ext cx="1115719" cy="584775"/>
          </a:xfrm>
          <a:prstGeom prst="rect">
            <a:avLst/>
          </a:prstGeom>
          <a:noFill/>
        </p:spPr>
        <p:txBody>
          <a:bodyPr wrap="square" rtlCol="1">
            <a:spAutoFit/>
          </a:bodyPr>
          <a:lstStyle/>
          <a:p>
            <a:pPr algn="ctr"/>
            <a:r>
              <a:rPr lang="ar-SA" sz="1600" b="1">
                <a:solidFill>
                  <a:schemeClr val="bg1"/>
                </a:solidFill>
                <a:latin typeface="Tahoma" panose="020B0604030504040204" pitchFamily="34" charset="0"/>
                <a:ea typeface="Tahoma" panose="020B0604030504040204" pitchFamily="34" charset="0"/>
                <a:cs typeface="Tahoma" panose="020B0604030504040204" pitchFamily="34" charset="0"/>
              </a:rPr>
              <a:t>إجابة صحيحة</a:t>
            </a:r>
            <a:endParaRPr lang="ar-SA" sz="16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9" name="TextBox 28">
            <a:extLst>
              <a:ext uri="{FF2B5EF4-FFF2-40B4-BE49-F238E27FC236}">
                <a16:creationId xmlns:a16="http://schemas.microsoft.com/office/drawing/2014/main" id="{97E68FD0-2311-FA66-234C-89AAE03834E6}"/>
              </a:ext>
            </a:extLst>
          </p:cNvPr>
          <p:cNvSpPr txBox="1"/>
          <p:nvPr/>
        </p:nvSpPr>
        <p:spPr>
          <a:xfrm>
            <a:off x="4139136" y="4471612"/>
            <a:ext cx="1115719" cy="584775"/>
          </a:xfrm>
          <a:prstGeom prst="rect">
            <a:avLst/>
          </a:prstGeom>
          <a:noFill/>
        </p:spPr>
        <p:txBody>
          <a:bodyPr wrap="square" rtlCol="1">
            <a:spAutoFit/>
          </a:bodyPr>
          <a:lstStyle/>
          <a:p>
            <a:pPr algn="ctr"/>
            <a:r>
              <a:rPr lang="ar-SA" sz="1600" b="1" dirty="0">
                <a:solidFill>
                  <a:schemeClr val="bg1"/>
                </a:solidFill>
                <a:latin typeface="Tahoma" panose="020B0604030504040204" pitchFamily="34" charset="0"/>
                <a:ea typeface="Tahoma" panose="020B0604030504040204" pitchFamily="34" charset="0"/>
                <a:cs typeface="Tahoma" panose="020B0604030504040204" pitchFamily="34" charset="0"/>
              </a:rPr>
              <a:t>إجابة خاطئة</a:t>
            </a:r>
          </a:p>
        </p:txBody>
      </p:sp>
      <p:pic>
        <p:nvPicPr>
          <p:cNvPr id="35" name="box-open-90674">
            <a:hlinkClick r:id="" action="ppaction://media"/>
            <a:extLst>
              <a:ext uri="{FF2B5EF4-FFF2-40B4-BE49-F238E27FC236}">
                <a16:creationId xmlns:a16="http://schemas.microsoft.com/office/drawing/2014/main" id="{07C6E9AF-2999-7910-7DA3-C54680E8D5B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8726" y="6110057"/>
            <a:ext cx="487363" cy="487363"/>
          </a:xfrm>
          <a:prstGeom prst="rect">
            <a:avLst/>
          </a:prstGeom>
        </p:spPr>
      </p:pic>
      <p:grpSp>
        <p:nvGrpSpPr>
          <p:cNvPr id="6" name="Group 5">
            <a:extLst>
              <a:ext uri="{FF2B5EF4-FFF2-40B4-BE49-F238E27FC236}">
                <a16:creationId xmlns:a16="http://schemas.microsoft.com/office/drawing/2014/main" id="{AFCCE33F-5E04-6472-3C24-B8A201A742D3}"/>
              </a:ext>
            </a:extLst>
          </p:cNvPr>
          <p:cNvGrpSpPr/>
          <p:nvPr/>
        </p:nvGrpSpPr>
        <p:grpSpPr>
          <a:xfrm>
            <a:off x="3437171" y="151219"/>
            <a:ext cx="2672179" cy="2873455"/>
            <a:chOff x="3437171" y="151219"/>
            <a:chExt cx="2672179" cy="2873455"/>
          </a:xfrm>
        </p:grpSpPr>
        <p:pic>
          <p:nvPicPr>
            <p:cNvPr id="3" name="Picture 2" descr="A pink puzzle piece on a black background&#10;&#10;Description automatically generated">
              <a:extLst>
                <a:ext uri="{FF2B5EF4-FFF2-40B4-BE49-F238E27FC236}">
                  <a16:creationId xmlns:a16="http://schemas.microsoft.com/office/drawing/2014/main" id="{E2288258-3B2A-BD1C-A54F-348348B3213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41553" b="11117"/>
            <a:stretch/>
          </p:blipFill>
          <p:spPr>
            <a:xfrm>
              <a:off x="3437171" y="151219"/>
              <a:ext cx="2672179" cy="2873455"/>
            </a:xfrm>
            <a:prstGeom prst="rect">
              <a:avLst/>
            </a:prstGeom>
          </p:spPr>
        </p:pic>
        <p:sp>
          <p:nvSpPr>
            <p:cNvPr id="9" name="TextBox 8">
              <a:extLst>
                <a:ext uri="{FF2B5EF4-FFF2-40B4-BE49-F238E27FC236}">
                  <a16:creationId xmlns:a16="http://schemas.microsoft.com/office/drawing/2014/main" id="{453FFC35-120F-41D7-1FA0-254ACB861A6C}"/>
                </a:ext>
              </a:extLst>
            </p:cNvPr>
            <p:cNvSpPr txBox="1"/>
            <p:nvPr/>
          </p:nvSpPr>
          <p:spPr>
            <a:xfrm>
              <a:off x="3486053" y="1398313"/>
              <a:ext cx="2286001" cy="369332"/>
            </a:xfrm>
            <a:prstGeom prst="rect">
              <a:avLst/>
            </a:prstGeom>
            <a:noFill/>
          </p:spPr>
          <p:txBody>
            <a:bodyPr wrap="square">
              <a:spAutoFit/>
            </a:bodyPr>
            <a:lstStyle/>
            <a:p>
              <a:pPr algn="ctr"/>
              <a:r>
                <a:rPr lang="ar-SA" sz="1800" b="1" dirty="0">
                  <a:solidFill>
                    <a:schemeClr val="bg1"/>
                  </a:solidFill>
                  <a:latin typeface="Tahoma" panose="020B0604030504040204" pitchFamily="34" charset="0"/>
                  <a:ea typeface="Tahoma" panose="020B0604030504040204" pitchFamily="34" charset="0"/>
                  <a:cs typeface="Tahoma" panose="020B0604030504040204" pitchFamily="34" charset="0"/>
                </a:rPr>
                <a:t>السؤال هنا</a:t>
              </a:r>
            </a:p>
          </p:txBody>
        </p:sp>
      </p:grpSp>
    </p:spTree>
    <p:extLst>
      <p:ext uri="{BB962C8B-B14F-4D97-AF65-F5344CB8AC3E}">
        <p14:creationId xmlns:p14="http://schemas.microsoft.com/office/powerpoint/2010/main" val="1329158382"/>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cond evt="onNext" delay="0">
                      <p:tgtEl>
                        <p:sldTgt/>
                      </p:tgtEl>
                    </p:cond>
                  </p:endCondLst>
                </p:cTn>
                <p:tgtEl>
                  <p:spTgt spid="35"/>
                </p:tgtEl>
              </p:cMediaNode>
            </p:audio>
            <p:seq concurrent="1" nextAc="seek">
              <p:cTn id="3" restart="whenNotActive" fill="hold" evtFilter="cancelBubble" nodeType="interactiveSeq">
                <p:stCondLst>
                  <p:cond evt="onClick" delay="0">
                    <p:tgtEl>
                      <p:spTgt spid="10"/>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withEffect">
                                  <p:stCondLst>
                                    <p:cond delay="0"/>
                                  </p:stCondLst>
                                  <p:childTnLst>
                                    <p:cmd type="call" cmd="playFrom(0.0)">
                                      <p:cBhvr>
                                        <p:cTn id="7" dur="480" fill="hold"/>
                                        <p:tgtEl>
                                          <p:spTgt spid="35"/>
                                        </p:tgtEl>
                                      </p:cBhvr>
                                    </p:cmd>
                                  </p:childTnLst>
                                </p:cTn>
                              </p:par>
                              <p:par>
                                <p:cTn id="8" presetID="42" presetClass="path" presetSubtype="0" accel="50000" decel="50000" fill="hold" nodeType="withEffect">
                                  <p:stCondLst>
                                    <p:cond delay="0"/>
                                  </p:stCondLst>
                                  <p:childTnLst>
                                    <p:animMotion origin="layout" path="M 5E-6 -1.48148E-6 L -0.28785 0.17246 " pathEditMode="relative" rAng="0" ptsTypes="AA">
                                      <p:cBhvr>
                                        <p:cTn id="9" dur="2000" fill="hold"/>
                                        <p:tgtEl>
                                          <p:spTgt spid="6"/>
                                        </p:tgtEl>
                                        <p:attrNameLst>
                                          <p:attrName>ppt_x</p:attrName>
                                          <p:attrName>ppt_y</p:attrName>
                                        </p:attrNameLst>
                                      </p:cBhvr>
                                      <p:rCtr x="-14392" y="8611"/>
                                    </p:animMotion>
                                  </p:childTnLst>
                                </p:cTn>
                              </p:par>
                            </p:childTnLst>
                          </p:cTn>
                        </p:par>
                      </p:childTnLst>
                    </p:cTn>
                  </p:par>
                </p:childTnLst>
              </p:cTn>
              <p:nextCondLst>
                <p:cond evt="onClick" delay="0">
                  <p:tgtEl>
                    <p:spTgt spid="1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F19E9C-DA8F-E54F-ED04-6CE7D148CE8B}"/>
              </a:ext>
            </a:extLst>
          </p:cNvPr>
          <p:cNvPicPr>
            <a:picLocks noChangeAspect="1"/>
          </p:cNvPicPr>
          <p:nvPr/>
        </p:nvPicPr>
        <p:blipFill rotWithShape="1">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l="-2566" t="7207" r="46778" b="7005"/>
          <a:stretch/>
        </p:blipFill>
        <p:spPr>
          <a:xfrm rot="5400000" flipH="1">
            <a:off x="3260415" y="3284114"/>
            <a:ext cx="2575747" cy="2800908"/>
          </a:xfrm>
          <a:prstGeom prst="rect">
            <a:avLst/>
          </a:prstGeom>
        </p:spPr>
      </p:pic>
      <p:pic>
        <p:nvPicPr>
          <p:cNvPr id="5" name="Picture 4">
            <a:extLst>
              <a:ext uri="{FF2B5EF4-FFF2-40B4-BE49-F238E27FC236}">
                <a16:creationId xmlns:a16="http://schemas.microsoft.com/office/drawing/2014/main" id="{031EA6D8-ADC1-0D7D-8600-A6DE50F5B93D}"/>
              </a:ext>
            </a:extLst>
          </p:cNvPr>
          <p:cNvPicPr>
            <a:picLocks noChangeAspect="1"/>
          </p:cNvPicPr>
          <p:nvPr/>
        </p:nvPicPr>
        <p:blipFill rotWithShape="1">
          <a:blip r:embed="rId5" cstate="print">
            <a:duotone>
              <a:prstClr val="black"/>
              <a:schemeClr val="accent6">
                <a:tint val="45000"/>
                <a:satMod val="400000"/>
              </a:schemeClr>
            </a:duotone>
            <a:extLst>
              <a:ext uri="{28A0092B-C50C-407E-A947-70E740481C1C}">
                <a14:useLocalDpi xmlns:a14="http://schemas.microsoft.com/office/drawing/2010/main" val="0"/>
              </a:ext>
            </a:extLst>
          </a:blip>
          <a:srcRect l="1616" t="13998" r="51645" b="9930"/>
          <a:stretch/>
        </p:blipFill>
        <p:spPr>
          <a:xfrm rot="16200000">
            <a:off x="6111578" y="3458559"/>
            <a:ext cx="2157967" cy="2483638"/>
          </a:xfrm>
          <a:prstGeom prst="rect">
            <a:avLst/>
          </a:prstGeom>
        </p:spPr>
      </p:pic>
      <p:pic>
        <p:nvPicPr>
          <p:cNvPr id="10" name="Picture 9">
            <a:extLst>
              <a:ext uri="{FF2B5EF4-FFF2-40B4-BE49-F238E27FC236}">
                <a16:creationId xmlns:a16="http://schemas.microsoft.com/office/drawing/2014/main" id="{777D9F17-3328-9D07-BFD3-B4C4EE37A9EE}"/>
              </a:ext>
            </a:extLst>
          </p:cNvPr>
          <p:cNvPicPr>
            <a:picLocks noChangeAspect="1"/>
          </p:cNvPicPr>
          <p:nvPr/>
        </p:nvPicPr>
        <p:blipFill rotWithShape="1">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l="-2566" t="7207" r="46778" b="7005"/>
          <a:stretch/>
        </p:blipFill>
        <p:spPr>
          <a:xfrm rot="16200000">
            <a:off x="824200" y="3284115"/>
            <a:ext cx="2575747" cy="2800908"/>
          </a:xfrm>
          <a:prstGeom prst="rect">
            <a:avLst/>
          </a:prstGeom>
        </p:spPr>
      </p:pic>
      <p:sp>
        <p:nvSpPr>
          <p:cNvPr id="4" name="Rectangle: Rounded Corners 3">
            <a:extLst>
              <a:ext uri="{FF2B5EF4-FFF2-40B4-BE49-F238E27FC236}">
                <a16:creationId xmlns:a16="http://schemas.microsoft.com/office/drawing/2014/main" id="{CC7CEC76-B977-6523-6619-3E57BBFC4EE9}"/>
              </a:ext>
            </a:extLst>
          </p:cNvPr>
          <p:cNvSpPr/>
          <p:nvPr/>
        </p:nvSpPr>
        <p:spPr>
          <a:xfrm>
            <a:off x="759041" y="747943"/>
            <a:ext cx="7625918" cy="5362114"/>
          </a:xfrm>
          <a:prstGeom prst="roundRect">
            <a:avLst>
              <a:gd name="adj" fmla="val 2997"/>
            </a:avLst>
          </a:prstGeom>
          <a:noFill/>
          <a:ln w="76200">
            <a:solidFill>
              <a:srgbClr val="8C36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dirty="0"/>
          </a:p>
        </p:txBody>
      </p:sp>
      <p:sp>
        <p:nvSpPr>
          <p:cNvPr id="25" name="TextBox 24">
            <a:extLst>
              <a:ext uri="{FF2B5EF4-FFF2-40B4-BE49-F238E27FC236}">
                <a16:creationId xmlns:a16="http://schemas.microsoft.com/office/drawing/2014/main" id="{68A6A5D3-D4E7-173C-B0AB-0A81A5FCFFDF}"/>
              </a:ext>
            </a:extLst>
          </p:cNvPr>
          <p:cNvSpPr txBox="1"/>
          <p:nvPr/>
        </p:nvSpPr>
        <p:spPr>
          <a:xfrm>
            <a:off x="6397180" y="4466605"/>
            <a:ext cx="1115719" cy="584775"/>
          </a:xfrm>
          <a:prstGeom prst="rect">
            <a:avLst/>
          </a:prstGeom>
          <a:noFill/>
        </p:spPr>
        <p:txBody>
          <a:bodyPr wrap="square" rtlCol="1">
            <a:spAutoFit/>
          </a:bodyPr>
          <a:lstStyle/>
          <a:p>
            <a:pPr algn="ctr"/>
            <a:r>
              <a:rPr lang="ar-SA" sz="1600" b="1" dirty="0">
                <a:solidFill>
                  <a:schemeClr val="bg1"/>
                </a:solidFill>
                <a:latin typeface="Tahoma" panose="020B0604030504040204" pitchFamily="34" charset="0"/>
                <a:ea typeface="Tahoma" panose="020B0604030504040204" pitchFamily="34" charset="0"/>
                <a:cs typeface="Tahoma" panose="020B0604030504040204" pitchFamily="34" charset="0"/>
              </a:rPr>
              <a:t>إجابة صحيحة</a:t>
            </a:r>
          </a:p>
        </p:txBody>
      </p:sp>
      <p:sp>
        <p:nvSpPr>
          <p:cNvPr id="28" name="TextBox 27">
            <a:extLst>
              <a:ext uri="{FF2B5EF4-FFF2-40B4-BE49-F238E27FC236}">
                <a16:creationId xmlns:a16="http://schemas.microsoft.com/office/drawing/2014/main" id="{9C12B793-F91B-0F2B-32B4-6EEB2F388C7C}"/>
              </a:ext>
            </a:extLst>
          </p:cNvPr>
          <p:cNvSpPr txBox="1"/>
          <p:nvPr/>
        </p:nvSpPr>
        <p:spPr>
          <a:xfrm>
            <a:off x="1429218" y="4466605"/>
            <a:ext cx="1115719" cy="584775"/>
          </a:xfrm>
          <a:prstGeom prst="rect">
            <a:avLst/>
          </a:prstGeom>
          <a:noFill/>
        </p:spPr>
        <p:txBody>
          <a:bodyPr wrap="square" rtlCol="1">
            <a:spAutoFit/>
          </a:bodyPr>
          <a:lstStyle/>
          <a:p>
            <a:pPr algn="ctr"/>
            <a:r>
              <a:rPr lang="ar-SA" sz="1600" b="1" dirty="0">
                <a:solidFill>
                  <a:schemeClr val="bg1"/>
                </a:solidFill>
                <a:latin typeface="Tahoma" panose="020B0604030504040204" pitchFamily="34" charset="0"/>
                <a:ea typeface="Tahoma" panose="020B0604030504040204" pitchFamily="34" charset="0"/>
                <a:cs typeface="Tahoma" panose="020B0604030504040204" pitchFamily="34" charset="0"/>
              </a:rPr>
              <a:t>إجابة خاطئة</a:t>
            </a:r>
          </a:p>
        </p:txBody>
      </p:sp>
      <p:sp>
        <p:nvSpPr>
          <p:cNvPr id="29" name="TextBox 28">
            <a:extLst>
              <a:ext uri="{FF2B5EF4-FFF2-40B4-BE49-F238E27FC236}">
                <a16:creationId xmlns:a16="http://schemas.microsoft.com/office/drawing/2014/main" id="{97E68FD0-2311-FA66-234C-89AAE03834E6}"/>
              </a:ext>
            </a:extLst>
          </p:cNvPr>
          <p:cNvSpPr txBox="1"/>
          <p:nvPr/>
        </p:nvSpPr>
        <p:spPr>
          <a:xfrm>
            <a:off x="4139136" y="4471612"/>
            <a:ext cx="1115719" cy="584775"/>
          </a:xfrm>
          <a:prstGeom prst="rect">
            <a:avLst/>
          </a:prstGeom>
          <a:noFill/>
        </p:spPr>
        <p:txBody>
          <a:bodyPr wrap="square" rtlCol="1">
            <a:spAutoFit/>
          </a:bodyPr>
          <a:lstStyle/>
          <a:p>
            <a:pPr algn="ctr"/>
            <a:r>
              <a:rPr lang="ar-SA" sz="1600" b="1" dirty="0">
                <a:solidFill>
                  <a:schemeClr val="bg1"/>
                </a:solidFill>
                <a:latin typeface="Tahoma" panose="020B0604030504040204" pitchFamily="34" charset="0"/>
                <a:ea typeface="Tahoma" panose="020B0604030504040204" pitchFamily="34" charset="0"/>
                <a:cs typeface="Tahoma" panose="020B0604030504040204" pitchFamily="34" charset="0"/>
              </a:rPr>
              <a:t>إجابة خاطئة</a:t>
            </a:r>
          </a:p>
        </p:txBody>
      </p:sp>
      <p:pic>
        <p:nvPicPr>
          <p:cNvPr id="35" name="box-open-90674">
            <a:hlinkClick r:id="" action="ppaction://media"/>
            <a:extLst>
              <a:ext uri="{FF2B5EF4-FFF2-40B4-BE49-F238E27FC236}">
                <a16:creationId xmlns:a16="http://schemas.microsoft.com/office/drawing/2014/main" id="{07C6E9AF-2999-7910-7DA3-C54680E8D5B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8726" y="6110057"/>
            <a:ext cx="487363" cy="487363"/>
          </a:xfrm>
          <a:prstGeom prst="rect">
            <a:avLst/>
          </a:prstGeom>
        </p:spPr>
      </p:pic>
      <p:grpSp>
        <p:nvGrpSpPr>
          <p:cNvPr id="6" name="Group 5">
            <a:extLst>
              <a:ext uri="{FF2B5EF4-FFF2-40B4-BE49-F238E27FC236}">
                <a16:creationId xmlns:a16="http://schemas.microsoft.com/office/drawing/2014/main" id="{AFCCE33F-5E04-6472-3C24-B8A201A742D3}"/>
              </a:ext>
            </a:extLst>
          </p:cNvPr>
          <p:cNvGrpSpPr/>
          <p:nvPr/>
        </p:nvGrpSpPr>
        <p:grpSpPr>
          <a:xfrm>
            <a:off x="3437171" y="151219"/>
            <a:ext cx="2672179" cy="2873455"/>
            <a:chOff x="3437171" y="151219"/>
            <a:chExt cx="2672179" cy="2873455"/>
          </a:xfrm>
        </p:grpSpPr>
        <p:pic>
          <p:nvPicPr>
            <p:cNvPr id="3" name="Picture 2" descr="A pink puzzle piece on a black background&#10;&#10;Description automatically generated">
              <a:extLst>
                <a:ext uri="{FF2B5EF4-FFF2-40B4-BE49-F238E27FC236}">
                  <a16:creationId xmlns:a16="http://schemas.microsoft.com/office/drawing/2014/main" id="{E2288258-3B2A-BD1C-A54F-348348B3213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41553" b="11117"/>
            <a:stretch/>
          </p:blipFill>
          <p:spPr>
            <a:xfrm>
              <a:off x="3437171" y="151219"/>
              <a:ext cx="2672179" cy="2873455"/>
            </a:xfrm>
            <a:prstGeom prst="rect">
              <a:avLst/>
            </a:prstGeom>
          </p:spPr>
        </p:pic>
        <p:sp>
          <p:nvSpPr>
            <p:cNvPr id="9" name="TextBox 8">
              <a:extLst>
                <a:ext uri="{FF2B5EF4-FFF2-40B4-BE49-F238E27FC236}">
                  <a16:creationId xmlns:a16="http://schemas.microsoft.com/office/drawing/2014/main" id="{453FFC35-120F-41D7-1FA0-254ACB861A6C}"/>
                </a:ext>
              </a:extLst>
            </p:cNvPr>
            <p:cNvSpPr txBox="1"/>
            <p:nvPr/>
          </p:nvSpPr>
          <p:spPr>
            <a:xfrm>
              <a:off x="3486053" y="1398313"/>
              <a:ext cx="2286001" cy="369332"/>
            </a:xfrm>
            <a:prstGeom prst="rect">
              <a:avLst/>
            </a:prstGeom>
            <a:noFill/>
          </p:spPr>
          <p:txBody>
            <a:bodyPr wrap="square">
              <a:spAutoFit/>
            </a:bodyPr>
            <a:lstStyle/>
            <a:p>
              <a:pPr algn="ctr"/>
              <a:r>
                <a:rPr lang="ar-SA" sz="1800" b="1" dirty="0">
                  <a:solidFill>
                    <a:schemeClr val="bg1"/>
                  </a:solidFill>
                  <a:latin typeface="Tahoma" panose="020B0604030504040204" pitchFamily="34" charset="0"/>
                  <a:ea typeface="Tahoma" panose="020B0604030504040204" pitchFamily="34" charset="0"/>
                  <a:cs typeface="Tahoma" panose="020B0604030504040204" pitchFamily="34" charset="0"/>
                </a:rPr>
                <a:t>السؤال هنا</a:t>
              </a:r>
            </a:p>
          </p:txBody>
        </p:sp>
      </p:grpSp>
    </p:spTree>
    <p:extLst>
      <p:ext uri="{BB962C8B-B14F-4D97-AF65-F5344CB8AC3E}">
        <p14:creationId xmlns:p14="http://schemas.microsoft.com/office/powerpoint/2010/main" val="3168829"/>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cond evt="onNext" delay="0">
                      <p:tgtEl>
                        <p:sldTgt/>
                      </p:tgtEl>
                    </p:cond>
                  </p:endCondLst>
                </p:cTn>
                <p:tgtEl>
                  <p:spTgt spid="35"/>
                </p:tgtEl>
              </p:cMediaNode>
            </p:audio>
            <p:seq concurrent="1" nextAc="seek">
              <p:cTn id="3" restart="whenNotActive" fill="hold" evtFilter="cancelBubble" nodeType="interactiveSeq">
                <p:stCondLst>
                  <p:cond evt="onClick" delay="0">
                    <p:tgtEl>
                      <p:spTgt spid="5"/>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withEffect">
                                  <p:stCondLst>
                                    <p:cond delay="0"/>
                                  </p:stCondLst>
                                  <p:childTnLst>
                                    <p:cmd type="call" cmd="playFrom(0.0)">
                                      <p:cBhvr>
                                        <p:cTn id="7" dur="480" fill="hold"/>
                                        <p:tgtEl>
                                          <p:spTgt spid="35"/>
                                        </p:tgtEl>
                                      </p:cBhvr>
                                    </p:cmd>
                                  </p:childTnLst>
                                </p:cTn>
                              </p:par>
                              <p:par>
                                <p:cTn id="8" presetID="42" presetClass="path" presetSubtype="0" accel="50000" decel="50000" fill="hold" nodeType="withEffect">
                                  <p:stCondLst>
                                    <p:cond delay="0"/>
                                  </p:stCondLst>
                                  <p:childTnLst>
                                    <p:animMotion origin="layout" path="M 5E-6 -1.48148E-6 L 0.25973 0.17639 " pathEditMode="relative" rAng="0" ptsTypes="AA">
                                      <p:cBhvr>
                                        <p:cTn id="9" dur="2000" fill="hold"/>
                                        <p:tgtEl>
                                          <p:spTgt spid="6"/>
                                        </p:tgtEl>
                                        <p:attrNameLst>
                                          <p:attrName>ppt_x</p:attrName>
                                          <p:attrName>ppt_y</p:attrName>
                                        </p:attrNameLst>
                                      </p:cBhvr>
                                      <p:rCtr x="12986" y="8819"/>
                                    </p:animMotion>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8893146"/>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3B1C08F5-5315-487F-9B55-50747BA125B9}" vid="{591DCDC8-B5CB-40D9-895D-BF0BE3276CC9}"/>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3B1C08F5-5315-487F-9B55-50747BA125B9}" vid="{CC6DB3A1-B424-437D-9AB2-DB05A7DEA75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Template>
  <TotalTime>2120</TotalTime>
  <Words>24</Words>
  <Application>Microsoft Office PowerPoint</Application>
  <PresentationFormat>On-screen Show (4:3)</PresentationFormat>
  <Paragraphs>12</Paragraphs>
  <Slides>5</Slides>
  <Notes>0</Notes>
  <HiddenSlides>0</HiddenSlides>
  <MMClips>3</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vt:i4>
      </vt:variant>
    </vt:vector>
  </HeadingPairs>
  <TitlesOfParts>
    <vt:vector size="12" baseType="lpstr">
      <vt:lpstr>Twinkl</vt:lpstr>
      <vt:lpstr>Roboto</vt:lpstr>
      <vt:lpstr>Arial</vt:lpstr>
      <vt:lpstr>Tahoma</vt:lpstr>
      <vt:lpstr>Calibri</vt:lpstr>
      <vt:lpstr>Slide Layouts</vt:lpstr>
      <vt:lpstr>Disclaimers/Guidance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Twinkl Twinkl</dc:creator>
  <cp:lastModifiedBy>Twinkl Twinkl</cp:lastModifiedBy>
  <cp:revision>132</cp:revision>
  <dcterms:created xsi:type="dcterms:W3CDTF">2023-03-08T18:50:50Z</dcterms:created>
  <dcterms:modified xsi:type="dcterms:W3CDTF">2023-12-01T22:44:52Z</dcterms:modified>
</cp:coreProperties>
</file>